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309" r:id="rId4"/>
    <p:sldId id="307" r:id="rId5"/>
    <p:sldId id="308" r:id="rId6"/>
    <p:sldId id="274" r:id="rId7"/>
    <p:sldId id="276" r:id="rId8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01" autoAdjust="0"/>
    <p:restoredTop sz="94890" autoAdjust="0"/>
  </p:normalViewPr>
  <p:slideViewPr>
    <p:cSldViewPr>
      <p:cViewPr varScale="1">
        <p:scale>
          <a:sx n="99" d="100"/>
          <a:sy n="99" d="100"/>
        </p:scale>
        <p:origin x="-3036" y="-90"/>
      </p:cViewPr>
      <p:guideLst>
        <p:guide orient="horz" pos="2880"/>
        <p:guide pos="216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25.png>
</file>

<file path=ppt/media/image2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E9B2F-430F-4F06-B73A-3E686DF7F97D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D85D45-A816-4F96-BEC7-FFCC1ED976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7694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940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030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10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87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11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2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376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1679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7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594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F0B6B-0F34-4B60-AA46-B717113E1AE3}" type="datetimeFigureOut">
              <a:rPr lang="en-GB" smtClean="0"/>
              <a:t>22/03/2018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31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14.emf"/><Relationship Id="rId18" Type="http://schemas.openxmlformats.org/officeDocument/2006/relationships/image" Target="../media/image19.emf"/><Relationship Id="rId3" Type="http://schemas.openxmlformats.org/officeDocument/2006/relationships/image" Target="../media/image4.emf"/><Relationship Id="rId21" Type="http://schemas.openxmlformats.org/officeDocument/2006/relationships/image" Target="../media/image22.emf"/><Relationship Id="rId7" Type="http://schemas.openxmlformats.org/officeDocument/2006/relationships/image" Target="../media/image8.emf"/><Relationship Id="rId12" Type="http://schemas.openxmlformats.org/officeDocument/2006/relationships/image" Target="../media/image13.emf"/><Relationship Id="rId17" Type="http://schemas.openxmlformats.org/officeDocument/2006/relationships/image" Target="../media/image18.emf"/><Relationship Id="rId2" Type="http://schemas.openxmlformats.org/officeDocument/2006/relationships/image" Target="../media/image3.emf"/><Relationship Id="rId16" Type="http://schemas.openxmlformats.org/officeDocument/2006/relationships/image" Target="../media/image17.emf"/><Relationship Id="rId20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5" Type="http://schemas.openxmlformats.org/officeDocument/2006/relationships/image" Target="../media/image16.emf"/><Relationship Id="rId23" Type="http://schemas.openxmlformats.org/officeDocument/2006/relationships/image" Target="../media/image24.emf"/><Relationship Id="rId10" Type="http://schemas.openxmlformats.org/officeDocument/2006/relationships/image" Target="../media/image11.emf"/><Relationship Id="rId19" Type="http://schemas.openxmlformats.org/officeDocument/2006/relationships/image" Target="../media/image20.emf"/><Relationship Id="rId4" Type="http://schemas.openxmlformats.org/officeDocument/2006/relationships/image" Target="../media/image5.emf"/><Relationship Id="rId9" Type="http://schemas.openxmlformats.org/officeDocument/2006/relationships/image" Target="../media/image10.emf"/><Relationship Id="rId14" Type="http://schemas.openxmlformats.org/officeDocument/2006/relationships/image" Target="../media/image15.emf"/><Relationship Id="rId22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7" Type="http://schemas.openxmlformats.org/officeDocument/2006/relationships/image" Target="../media/image35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7" Type="http://schemas.openxmlformats.org/officeDocument/2006/relationships/image" Target="../media/image47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7" Type="http://schemas.openxmlformats.org/officeDocument/2006/relationships/image" Target="../media/image53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1124744" y="6948264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4744" y="6732240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475015" y="62488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5907063" y="64349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/>
          <p:cNvCxnSpPr/>
          <p:nvPr/>
        </p:nvCxnSpPr>
        <p:spPr>
          <a:xfrm>
            <a:off x="1916832" y="7236296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95912" y="69157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08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334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5" y="46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" y="1907864"/>
            <a:ext cx="1924374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334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949" y="336893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62283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097" y="-199524"/>
            <a:ext cx="6172200" cy="667068"/>
          </a:xfrm>
        </p:spPr>
        <p:txBody>
          <a:bodyPr>
            <a:normAutofit/>
          </a:bodyPr>
          <a:lstStyle/>
          <a:p>
            <a:r>
              <a:rPr lang="en-GB" sz="2800" dirty="0" smtClean="0"/>
              <a:t>Catching N point (½, </a:t>
            </a:r>
            <a:r>
              <a:rPr lang="en-GB" sz="2800" dirty="0"/>
              <a:t>½</a:t>
            </a:r>
            <a:r>
              <a:rPr lang="en-GB" sz="2800" dirty="0" smtClean="0"/>
              <a:t>,0)</a:t>
            </a:r>
            <a:endParaRPr lang="en-GB" sz="2800" dirty="0"/>
          </a:p>
        </p:txBody>
      </p:sp>
      <p:sp>
        <p:nvSpPr>
          <p:cNvPr id="4" name="Rectangle 3"/>
          <p:cNvSpPr/>
          <p:nvPr/>
        </p:nvSpPr>
        <p:spPr>
          <a:xfrm>
            <a:off x="404664" y="4675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77410" y="394450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4664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60848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0466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88840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04664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988840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988840" y="62283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716540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50547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229211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06732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988840" y="99468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973600" y="120286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977410" y="142247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965980" y="163491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1977410" y="77043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1965980" y="222240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969790" y="363589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1965980" y="2108870"/>
            <a:ext cx="1065262" cy="1080120"/>
            <a:chOff x="1965980" y="672138"/>
            <a:chExt cx="1065262" cy="1080120"/>
          </a:xfrm>
        </p:grpSpPr>
        <p:cxnSp>
          <p:nvCxnSpPr>
            <p:cNvPr id="47" name="Straight Connector 46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1962170" y="3522742"/>
            <a:ext cx="1065262" cy="1080120"/>
            <a:chOff x="1965980" y="672138"/>
            <a:chExt cx="1065262" cy="1080120"/>
          </a:xfrm>
        </p:grpSpPr>
        <p:cxnSp>
          <p:nvCxnSpPr>
            <p:cNvPr id="56" name="Straight Connector 5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1962170" y="4992618"/>
            <a:ext cx="1065262" cy="1080120"/>
            <a:chOff x="1965980" y="672138"/>
            <a:chExt cx="1065262" cy="1080120"/>
          </a:xfrm>
        </p:grpSpPr>
        <p:cxnSp>
          <p:nvCxnSpPr>
            <p:cNvPr id="66" name="Straight Connector 6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1965980" y="6428968"/>
            <a:ext cx="1065262" cy="1080120"/>
            <a:chOff x="1965980" y="672138"/>
            <a:chExt cx="1065262" cy="1080120"/>
          </a:xfrm>
        </p:grpSpPr>
        <p:cxnSp>
          <p:nvCxnSpPr>
            <p:cNvPr id="75" name="Straight Connector 74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4" name="Straight Connector 113"/>
          <p:cNvCxnSpPr/>
          <p:nvPr/>
        </p:nvCxnSpPr>
        <p:spPr>
          <a:xfrm>
            <a:off x="1973600" y="510234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977410" y="654593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16632" y="7524328"/>
            <a:ext cx="1920397" cy="1512168"/>
            <a:chOff x="3740851" y="7596336"/>
            <a:chExt cx="1920397" cy="1512168"/>
          </a:xfrm>
        </p:grpSpPr>
        <p:pic>
          <p:nvPicPr>
            <p:cNvPr id="1035" name="Picture 11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0851" y="766850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4149080" y="7596336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=300+20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Group 82"/>
            <p:cNvGrpSpPr/>
            <p:nvPr/>
          </p:nvGrpSpPr>
          <p:grpSpPr>
            <a:xfrm>
              <a:off x="4077072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Straight Connector 115"/>
            <p:cNvCxnSpPr/>
            <p:nvPr/>
          </p:nvCxnSpPr>
          <p:spPr>
            <a:xfrm>
              <a:off x="4080882" y="7981900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1652619" y="7524488"/>
            <a:ext cx="1920397" cy="1584016"/>
            <a:chOff x="2084667" y="7524328"/>
            <a:chExt cx="1920397" cy="1584016"/>
          </a:xfrm>
        </p:grpSpPr>
        <p:pic>
          <p:nvPicPr>
            <p:cNvPr id="1036" name="Picture 12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4667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5" name="Rectangle 24"/>
            <p:cNvSpPr/>
            <p:nvPr/>
          </p:nvSpPr>
          <p:spPr>
            <a:xfrm>
              <a:off x="2420888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=320+20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2417078" y="7869128"/>
              <a:ext cx="1065262" cy="1080120"/>
              <a:chOff x="328846" y="7869128"/>
              <a:chExt cx="1065262" cy="1080120"/>
            </a:xfrm>
          </p:grpSpPr>
          <p:grpSp>
            <p:nvGrpSpPr>
              <p:cNvPr id="92" name="Group 91"/>
              <p:cNvGrpSpPr/>
              <p:nvPr/>
            </p:nvGrpSpPr>
            <p:grpSpPr>
              <a:xfrm>
                <a:off x="328846" y="7869128"/>
                <a:ext cx="1065262" cy="1080120"/>
                <a:chOff x="1965980" y="672138"/>
                <a:chExt cx="1065262" cy="1080120"/>
              </a:xfrm>
            </p:grpSpPr>
            <p:cxnSp>
              <p:nvCxnSpPr>
                <p:cNvPr id="93" name="Straight Connector 92"/>
                <p:cNvCxnSpPr/>
                <p:nvPr/>
              </p:nvCxnSpPr>
              <p:spPr>
                <a:xfrm flipV="1">
                  <a:off x="2716540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250547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/>
                <p:cNvCxnSpPr/>
                <p:nvPr/>
              </p:nvCxnSpPr>
              <p:spPr>
                <a:xfrm flipV="1">
                  <a:off x="229211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/>
                <p:nvPr/>
              </p:nvCxnSpPr>
              <p:spPr>
                <a:xfrm flipV="1">
                  <a:off x="206732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/>
              </p:nvCxnSpPr>
              <p:spPr>
                <a:xfrm>
                  <a:off x="1988840" y="99468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/>
                <p:cNvCxnSpPr/>
                <p:nvPr/>
              </p:nvCxnSpPr>
              <p:spPr>
                <a:xfrm>
                  <a:off x="1973600" y="1202864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/>
              </p:nvCxnSpPr>
              <p:spPr>
                <a:xfrm>
                  <a:off x="1977410" y="1422476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65980" y="163491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7" name="Straight Connector 116"/>
              <p:cNvCxnSpPr/>
              <p:nvPr/>
            </p:nvCxnSpPr>
            <p:spPr>
              <a:xfrm>
                <a:off x="340276" y="79826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/>
          <p:cNvGrpSpPr/>
          <p:nvPr/>
        </p:nvGrpSpPr>
        <p:grpSpPr>
          <a:xfrm>
            <a:off x="3212976" y="7524488"/>
            <a:ext cx="1920397" cy="1584016"/>
            <a:chOff x="44624" y="7524328"/>
            <a:chExt cx="1920397" cy="1584016"/>
          </a:xfrm>
        </p:grpSpPr>
        <p:pic>
          <p:nvPicPr>
            <p:cNvPr id="1037" name="Picture 13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24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7" name="Rectangle 26"/>
            <p:cNvSpPr/>
            <p:nvPr/>
          </p:nvSpPr>
          <p:spPr>
            <a:xfrm>
              <a:off x="332656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=340+20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377994" y="7872938"/>
              <a:ext cx="1065262" cy="1080120"/>
              <a:chOff x="1965980" y="672138"/>
              <a:chExt cx="1065262" cy="1080120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8" name="Straight Connector 117"/>
            <p:cNvCxnSpPr/>
            <p:nvPr/>
          </p:nvCxnSpPr>
          <p:spPr>
            <a:xfrm>
              <a:off x="404664" y="7983428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336466" y="4988808"/>
            <a:ext cx="1065262" cy="1080120"/>
            <a:chOff x="328846" y="7869128"/>
            <a:chExt cx="1065262" cy="1080120"/>
          </a:xfrm>
        </p:grpSpPr>
        <p:grpSp>
          <p:nvGrpSpPr>
            <p:cNvPr id="121" name="Group 120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23" name="Straight Connector 122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Straight Connector 121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Group 130"/>
          <p:cNvGrpSpPr/>
          <p:nvPr/>
        </p:nvGrpSpPr>
        <p:grpSpPr>
          <a:xfrm>
            <a:off x="344086" y="2108488"/>
            <a:ext cx="1065262" cy="1080120"/>
            <a:chOff x="328846" y="7869128"/>
            <a:chExt cx="1065262" cy="1080120"/>
          </a:xfrm>
        </p:grpSpPr>
        <p:grpSp>
          <p:nvGrpSpPr>
            <p:cNvPr id="132" name="Group 131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34" name="Straight Connector 13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Straight Connector 132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Group 143"/>
          <p:cNvGrpSpPr/>
          <p:nvPr/>
        </p:nvGrpSpPr>
        <p:grpSpPr>
          <a:xfrm>
            <a:off x="344086" y="3548648"/>
            <a:ext cx="1065262" cy="1080120"/>
            <a:chOff x="328846" y="7869128"/>
            <a:chExt cx="1065262" cy="1080120"/>
          </a:xfrm>
        </p:grpSpPr>
        <p:grpSp>
          <p:nvGrpSpPr>
            <p:cNvPr id="145" name="Group 144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47" name="Straight Connector 146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" name="Straight Connector 145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6" name="Group 165"/>
          <p:cNvGrpSpPr/>
          <p:nvPr/>
        </p:nvGrpSpPr>
        <p:grpSpPr>
          <a:xfrm>
            <a:off x="332656" y="672138"/>
            <a:ext cx="1065262" cy="1080120"/>
            <a:chOff x="328846" y="7869128"/>
            <a:chExt cx="1065262" cy="1080120"/>
          </a:xfrm>
        </p:grpSpPr>
        <p:grpSp>
          <p:nvGrpSpPr>
            <p:cNvPr id="167" name="Group 166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69" name="Straight Connector 168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8" name="Straight Connector 167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192893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2" name="Rectangle 181"/>
          <p:cNvSpPr/>
          <p:nvPr/>
        </p:nvSpPr>
        <p:spPr>
          <a:xfrm>
            <a:off x="3717032" y="1619672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64502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478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6" name="Rectangle 185"/>
          <p:cNvSpPr/>
          <p:nvPr/>
        </p:nvSpPr>
        <p:spPr>
          <a:xfrm>
            <a:off x="3717032" y="471601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1" name="Picture 17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8" name="Rectangle 187"/>
          <p:cNvSpPr/>
          <p:nvPr/>
        </p:nvSpPr>
        <p:spPr>
          <a:xfrm>
            <a:off x="3717032" y="615617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4354781" y="1547664"/>
            <a:ext cx="0" cy="59614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4" name="Straight Connector 193"/>
          <p:cNvCxnSpPr/>
          <p:nvPr/>
        </p:nvCxnSpPr>
        <p:spPr>
          <a:xfrm>
            <a:off x="6021288" y="6372200"/>
            <a:ext cx="0" cy="109536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3789040" y="6751512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3765416" y="7232486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6" name="Picture 22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4650513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3" name="Rectangle 192"/>
          <p:cNvSpPr/>
          <p:nvPr/>
        </p:nvSpPr>
        <p:spPr>
          <a:xfrm>
            <a:off x="5316161" y="6093415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=360+20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176" y="7668344"/>
            <a:ext cx="1837358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217291" y="7818952"/>
            <a:ext cx="9797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 smtClean="0">
                <a:solidFill>
                  <a:srgbClr val="FF0000"/>
                </a:solidFill>
              </a:rPr>
              <a:t>Removed</a:t>
            </a:r>
            <a:r>
              <a:rPr lang="en-GB" sz="700" dirty="0" smtClean="0"/>
              <a:t> </a:t>
            </a:r>
            <a:r>
              <a:rPr lang="en-GB" sz="700" dirty="0" smtClean="0">
                <a:solidFill>
                  <a:srgbClr val="FF0000"/>
                </a:solidFill>
              </a:rPr>
              <a:t>background</a:t>
            </a:r>
            <a:endParaRPr lang="en-GB" sz="7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0022" y="14539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=401</a:t>
            </a:r>
            <a:endParaRPr lang="en-GB" dirty="0"/>
          </a:p>
        </p:txBody>
      </p:sp>
      <p:sp>
        <p:nvSpPr>
          <p:cNvPr id="177" name="TextBox 176"/>
          <p:cNvSpPr txBox="1"/>
          <p:nvPr/>
        </p:nvSpPr>
        <p:spPr>
          <a:xfrm>
            <a:off x="2003521" y="16913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8" name="TextBox 177"/>
          <p:cNvSpPr txBox="1"/>
          <p:nvPr/>
        </p:nvSpPr>
        <p:spPr>
          <a:xfrm>
            <a:off x="3836887" y="110632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9" name="TextBox 178"/>
          <p:cNvSpPr txBox="1"/>
          <p:nvPr/>
        </p:nvSpPr>
        <p:spPr>
          <a:xfrm>
            <a:off x="524519" y="708298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 flipH="1">
            <a:off x="5931862" y="3743377"/>
            <a:ext cx="667279" cy="12781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 rot="2700000">
            <a:off x="2437207" y="4048512"/>
            <a:ext cx="318881" cy="31888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1" name="Rectangle 180"/>
          <p:cNvSpPr/>
          <p:nvPr/>
        </p:nvSpPr>
        <p:spPr>
          <a:xfrm rot="2700000">
            <a:off x="2458487" y="5480045"/>
            <a:ext cx="318881" cy="31888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3" name="Rectangle 182"/>
          <p:cNvSpPr/>
          <p:nvPr/>
        </p:nvSpPr>
        <p:spPr>
          <a:xfrm rot="2700000">
            <a:off x="2445787" y="6923380"/>
            <a:ext cx="318881" cy="31888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5" name="Rectangle 184"/>
          <p:cNvSpPr/>
          <p:nvPr/>
        </p:nvSpPr>
        <p:spPr>
          <a:xfrm rot="2700000">
            <a:off x="2468012" y="8363540"/>
            <a:ext cx="318881" cy="318881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780928" y="4808930"/>
            <a:ext cx="515966" cy="77118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238666" y="4675366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</a:t>
            </a:r>
            <a:endParaRPr lang="en-GB" dirty="0"/>
          </a:p>
        </p:txBody>
      </p:sp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3420032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277578" y="3220157"/>
            <a:ext cx="6431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latin typeface="Symbol" panose="05050102010706020507" pitchFamily="18" charset="2"/>
              </a:rPr>
              <a:t>P</a:t>
            </a:r>
            <a:r>
              <a:rPr lang="en-GB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-no</a:t>
            </a:r>
          </a:p>
          <a:p>
            <a:r>
              <a:rPr lang="en-GB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spur</a:t>
            </a:r>
            <a:endParaRPr lang="en-GB" sz="1400" dirty="0">
              <a:latin typeface="Symbol" panose="05050102010706020507" pitchFamily="18" charset="2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814228" y="4020692"/>
            <a:ext cx="162278" cy="9203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>
            <a:off x="5085184" y="4107952"/>
            <a:ext cx="1656184" cy="9556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/>
          <p:nvPr/>
        </p:nvCxnSpPr>
        <p:spPr>
          <a:xfrm flipH="1">
            <a:off x="5113746" y="4211960"/>
            <a:ext cx="1656184" cy="9556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/>
          <p:nvPr/>
        </p:nvCxnSpPr>
        <p:spPr>
          <a:xfrm flipH="1">
            <a:off x="5099441" y="4011136"/>
            <a:ext cx="1656184" cy="9556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 flipV="1">
            <a:off x="5814227" y="3535392"/>
            <a:ext cx="1" cy="1171098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/>
          <p:nvPr/>
        </p:nvCxnSpPr>
        <p:spPr>
          <a:xfrm flipV="1">
            <a:off x="5976505" y="3507370"/>
            <a:ext cx="1" cy="1171098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7" name="Straight Arrow Connector 1046"/>
          <p:cNvCxnSpPr/>
          <p:nvPr/>
        </p:nvCxnSpPr>
        <p:spPr>
          <a:xfrm flipV="1">
            <a:off x="4941168" y="4062802"/>
            <a:ext cx="990694" cy="7972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" name="TextBox 1047"/>
          <p:cNvSpPr txBox="1"/>
          <p:nvPr/>
        </p:nvSpPr>
        <p:spPr>
          <a:xfrm>
            <a:off x="4757850" y="465051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3544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21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948464"/>
            <a:ext cx="6197090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51" y="5089968"/>
            <a:ext cx="6243751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648" y="35496"/>
            <a:ext cx="6172200" cy="576064"/>
          </a:xfrm>
        </p:spPr>
        <p:txBody>
          <a:bodyPr>
            <a:normAutofit/>
          </a:bodyPr>
          <a:lstStyle/>
          <a:p>
            <a:r>
              <a:rPr lang="en-GB" sz="2000" dirty="0" smtClean="0"/>
              <a:t>[1,-1,0] fitting with J0</a:t>
            </a:r>
            <a:endParaRPr lang="en-GB" sz="2000" dirty="0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241" y="53955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81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51" y="2772040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809988" y="5620636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Ei45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6093823" y="747913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Ei65</a:t>
            </a:r>
            <a:endParaRPr lang="en-GB" dirty="0"/>
          </a:p>
        </p:txBody>
      </p:sp>
      <p:pic>
        <p:nvPicPr>
          <p:cNvPr id="3482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6282" y="683568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9561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276" y="133068"/>
            <a:ext cx="6172200" cy="766524"/>
          </a:xfrm>
        </p:spPr>
        <p:txBody>
          <a:bodyPr/>
          <a:lstStyle/>
          <a:p>
            <a:r>
              <a:rPr lang="en-GB" dirty="0" smtClean="0"/>
              <a:t>[1-1 0]</a:t>
            </a:r>
            <a:endParaRPr lang="en-GB" dirty="0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899872"/>
            <a:ext cx="3362006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7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992" y="899592"/>
            <a:ext cx="3362004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7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71" y="3347864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7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347" y="3348464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03372" y="5940152"/>
            <a:ext cx="2878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Ei200 fit with J from Ei400 fit</a:t>
            </a:r>
            <a:endParaRPr lang="en-GB" dirty="0"/>
          </a:p>
        </p:txBody>
      </p:sp>
      <p:pic>
        <p:nvPicPr>
          <p:cNvPr id="3277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6372200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77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984" y="6372480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97193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3263" y="126552"/>
            <a:ext cx="6172200" cy="766524"/>
          </a:xfrm>
        </p:spPr>
        <p:txBody>
          <a:bodyPr/>
          <a:lstStyle/>
          <a:p>
            <a:r>
              <a:rPr lang="en-GB" dirty="0" smtClean="0"/>
              <a:t>[1 1 0]</a:t>
            </a:r>
            <a:endParaRPr lang="en-GB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899872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371" y="827584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7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3563888"/>
            <a:ext cx="3362004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79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371" y="3491880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799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372480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800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9363" y="6372480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140967" y="6094152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J0-2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8225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8779" y="6154298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40" y="6156176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6348" y="3360412"/>
            <a:ext cx="3389538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98" y="3375270"/>
            <a:ext cx="301644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776" y="808662"/>
            <a:ext cx="3389538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398" y="-3148"/>
            <a:ext cx="6172200" cy="75477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Realigned Fe401: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802032"/>
            <a:ext cx="338022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692696" y="2583182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92696" y="163222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92696" y="2098176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5169892" y="1075206"/>
            <a:ext cx="0" cy="72412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139206" y="1071014"/>
            <a:ext cx="0" cy="73174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18096" y="4180058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37146" y="5141562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1802" y="566958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Old: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4077072" y="530260"/>
            <a:ext cx="67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New:</a:t>
            </a:r>
            <a:endParaRPr lang="en-GB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245146" y="708593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257846" y="783141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238796" y="820859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5526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51974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351974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97160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97160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650" y="608135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704" y="608135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398" y="-3148"/>
            <a:ext cx="6172200" cy="75477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Realigned Fe200: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92696" y="2491742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92696" y="163222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92696" y="208220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5032732" y="1075206"/>
            <a:ext cx="0" cy="72412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1935500" y="1071014"/>
            <a:ext cx="0" cy="73174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18096" y="4180058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60946" y="5045576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1802" y="566958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Old: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4077072" y="530260"/>
            <a:ext cx="67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New:</a:t>
            </a:r>
            <a:endParaRPr lang="en-GB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658406" y="678113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17766" y="719133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06336" y="759899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550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290048</TotalTime>
  <Words>81</Words>
  <Application>Microsoft Office PowerPoint</Application>
  <PresentationFormat>On-screen Show (4:3)</PresentationFormat>
  <Paragraphs>43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Catching N point (½, ½,0)</vt:lpstr>
      <vt:lpstr>[1,-1,0] fitting with J0</vt:lpstr>
      <vt:lpstr>[1-1 0]</vt:lpstr>
      <vt:lpstr>[1 1 0]</vt:lpstr>
      <vt:lpstr>Realigned Fe401:</vt:lpstr>
      <vt:lpstr>Realigned Fe200: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298</cp:revision>
  <dcterms:created xsi:type="dcterms:W3CDTF">2014-12-23T10:30:38Z</dcterms:created>
  <dcterms:modified xsi:type="dcterms:W3CDTF">2018-03-22T11:53:19Z</dcterms:modified>
</cp:coreProperties>
</file>